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12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22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377" r:id="rId192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88571A7-494B-459A-8826-234245E45A34}">
  <a:tblStyle styleId="{288571A7-494B-459A-8826-234245E45A34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79892550-B652-4DDA-A3BB-4FE20BAE2DB8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C29944DB-34FB-4DEA-B008-E4F21B42DD23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D9E4EC06-1E1C-48C8-BC3A-EACBF98C3C23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0361FAAE-1A26-4841-86ED-203FB85BA081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6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192" Type="http://schemas.openxmlformats.org/officeDocument/2006/relationships/slide" Target="slides/slide122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2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59" name="Shape 4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0" name="Google Shape;4760;p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761" name="Google Shape;4761;p12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22.png"/><Relationship Id="rId3" Type="http://schemas.openxmlformats.org/officeDocument/2006/relationships/image" Target="../media/image31.png"/><Relationship Id="rId4" Type="http://schemas.openxmlformats.org/officeDocument/2006/relationships/image" Target="../media/image19.png"/><Relationship Id="rId5" Type="http://schemas.openxmlformats.org/officeDocument/2006/relationships/image" Target="../media/image16.png"/><Relationship Id="rId6" Type="http://schemas.openxmlformats.org/officeDocument/2006/relationships/image" Target="../media/image29.png"/><Relationship Id="rId7" Type="http://schemas.openxmlformats.org/officeDocument/2006/relationships/image" Target="../media/image17.png"/><Relationship Id="rId8" Type="http://schemas.openxmlformats.org/officeDocument/2006/relationships/image" Target="../media/image27.png"/><Relationship Id="rId9" Type="http://schemas.openxmlformats.org/officeDocument/2006/relationships/image" Target="../media/image21.png"/><Relationship Id="rId10" Type="http://schemas.openxmlformats.org/officeDocument/2006/relationships/image" Target="../media/image20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6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1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2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5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4.png"/><Relationship Id="rId3" Type="http://schemas.openxmlformats.org/officeDocument/2006/relationships/image" Target="../media/image9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26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1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17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49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29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2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54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47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30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20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25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13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22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24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6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23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30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43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7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40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27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64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37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48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6.jpg"/><Relationship Id="rId2" Type="http://schemas.openxmlformats.org/officeDocument/2006/relationships/image" Target="../media/image34.png"/><Relationship Id="rId3" Type="http://schemas.openxmlformats.org/officeDocument/2006/relationships/image" Target="../media/image33.png"/><Relationship Id="rId4" Type="http://schemas.openxmlformats.org/officeDocument/2006/relationships/image" Target="../media/image32.png"/><Relationship Id="rId5" Type="http://schemas.openxmlformats.org/officeDocument/2006/relationships/image" Target="../media/image35.jpg"/><Relationship Id="rId6" Type="http://schemas.openxmlformats.org/officeDocument/2006/relationships/image" Target="../media/image38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59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18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9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8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37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33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3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11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9.jpg"/><Relationship Id="rId2" Type="http://schemas.openxmlformats.org/officeDocument/2006/relationships/image" Target="../media/image46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34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41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32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51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46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65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1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12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61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56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5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53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52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14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55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44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63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39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10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50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66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15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58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60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62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31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16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57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38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19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36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28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45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35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8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42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4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notesSlide" Target="../notesSlides/notesSlide122.xml"/><Relationship Id="rId3" Type="http://schemas.openxmlformats.org/officeDocument/2006/relationships/image" Target="../media/image186.png"/></Relationships>
</file>

<file path=ppt/slides/slide1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62" name="Shape 4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://fc02.deviantart.net/fs70/i/2013/268/4/e/mechanical_hound_by_dragonsong928-d6nuwuu.jpg" id="4763" name="Google Shape;4763;p6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3000" y="658618"/>
            <a:ext cx="5143500" cy="4010526"/>
          </a:xfrm>
          <a:prstGeom prst="rect">
            <a:avLst/>
          </a:prstGeom>
          <a:noFill/>
          <a:ln>
            <a:noFill/>
          </a:ln>
        </p:spPr>
      </p:pic>
      <p:sp>
        <p:nvSpPr>
          <p:cNvPr id="4764" name="Google Shape;4764;p678"/>
          <p:cNvSpPr txBox="1"/>
          <p:nvPr>
            <p:ph type="title"/>
          </p:nvPr>
        </p:nvSpPr>
        <p:spPr>
          <a:xfrm>
            <a:off x="457200" y="154484"/>
            <a:ext cx="8229600" cy="6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66"/>
              </a:buClr>
              <a:buSzPts val="4400"/>
              <a:buFont typeface="Calibri"/>
              <a:buNone/>
            </a:pPr>
            <a:r>
              <a:rPr b="1" i="1" lang="zh-CN" sz="4400" u="sng" cap="none" strike="noStrike">
                <a:solidFill>
                  <a:srgbClr val="FF0066"/>
                </a:solidFill>
                <a:latin typeface="Calibri"/>
                <a:ea typeface="Calibri"/>
                <a:cs typeface="Calibri"/>
                <a:sym typeface="Calibri"/>
              </a:rPr>
              <a:t>CHARACTERS IN THE NOVEL</a:t>
            </a:r>
            <a:endParaRPr b="1" i="0" sz="4400" u="none" cap="none" strike="noStrike">
              <a:solidFill>
                <a:srgbClr val="FF00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65" name="Google Shape;4765;p678"/>
          <p:cNvSpPr txBox="1"/>
          <p:nvPr>
            <p:ph idx="1" type="body"/>
          </p:nvPr>
        </p:nvSpPr>
        <p:spPr>
          <a:xfrm>
            <a:off x="457200" y="971550"/>
            <a:ext cx="7848600" cy="382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20"/>
              <a:buFont typeface="Arial"/>
              <a:buChar char="•"/>
            </a:pPr>
            <a:r>
              <a:rPr b="1" i="0" lang="zh-CN" sz="272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Guy Montag</a:t>
            </a:r>
            <a:endParaRPr b="1" i="0" sz="272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ctr">
              <a:lnSpc>
                <a:spcPct val="80000"/>
              </a:lnSpc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ts val="2720"/>
              <a:buFont typeface="Arial"/>
              <a:buChar char="•"/>
            </a:pPr>
            <a:r>
              <a:rPr b="1" i="0" lang="zh-CN" sz="272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Mildred Montag</a:t>
            </a:r>
            <a:endParaRPr b="1" i="0" sz="272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ctr">
              <a:lnSpc>
                <a:spcPct val="80000"/>
              </a:lnSpc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ts val="2720"/>
              <a:buFont typeface="Arial"/>
              <a:buChar char="•"/>
            </a:pPr>
            <a:r>
              <a:rPr b="1" i="0" lang="zh-CN" sz="272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Captain Beatty</a:t>
            </a:r>
            <a:endParaRPr/>
          </a:p>
          <a:p>
            <a:pPr indent="-342900" lvl="0" marL="342900" marR="0" rtl="0" algn="ctr">
              <a:lnSpc>
                <a:spcPct val="80000"/>
              </a:lnSpc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ts val="2720"/>
              <a:buFont typeface="Arial"/>
              <a:buChar char="•"/>
            </a:pPr>
            <a:r>
              <a:rPr b="1" i="0" lang="zh-CN" sz="272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Professor Faber</a:t>
            </a:r>
            <a:endParaRPr/>
          </a:p>
          <a:p>
            <a:pPr indent="-342900" lvl="0" marL="342900" marR="0" rtl="0" algn="ctr">
              <a:lnSpc>
                <a:spcPct val="80000"/>
              </a:lnSpc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ts val="2720"/>
              <a:buFont typeface="Arial"/>
              <a:buChar char="•"/>
            </a:pPr>
            <a:r>
              <a:rPr b="1" i="0" lang="zh-CN" sz="272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Clarisse McClellan</a:t>
            </a:r>
            <a:endParaRPr/>
          </a:p>
          <a:p>
            <a:pPr indent="-342900" lvl="0" marL="342900" marR="0" rtl="0" algn="ctr">
              <a:lnSpc>
                <a:spcPct val="80000"/>
              </a:lnSpc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ts val="2720"/>
              <a:buFont typeface="Arial"/>
              <a:buChar char="•"/>
            </a:pPr>
            <a:r>
              <a:rPr b="1" i="0" lang="zh-CN" sz="272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Granger</a:t>
            </a:r>
            <a:endParaRPr/>
          </a:p>
          <a:p>
            <a:pPr indent="-342900" lvl="0" marL="342900" marR="0" rtl="0" algn="ctr">
              <a:lnSpc>
                <a:spcPct val="80000"/>
              </a:lnSpc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ts val="2720"/>
              <a:buFont typeface="Arial"/>
              <a:buChar char="•"/>
            </a:pPr>
            <a:r>
              <a:rPr b="1" i="0" lang="zh-CN" sz="272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Mrs. Phelps</a:t>
            </a:r>
            <a:endParaRPr/>
          </a:p>
          <a:p>
            <a:pPr indent="-342900" lvl="0" marL="342900" marR="0" rtl="0" algn="ctr">
              <a:lnSpc>
                <a:spcPct val="80000"/>
              </a:lnSpc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ts val="2720"/>
              <a:buFont typeface="Arial"/>
              <a:buChar char="•"/>
            </a:pPr>
            <a:r>
              <a:rPr b="1" i="0" lang="zh-CN" sz="272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Mrs. Bowles</a:t>
            </a:r>
            <a:endParaRPr/>
          </a:p>
          <a:p>
            <a:pPr indent="-342900" lvl="0" marL="342900" marR="0" rtl="0" algn="ctr">
              <a:lnSpc>
                <a:spcPct val="80000"/>
              </a:lnSpc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ts val="2720"/>
              <a:buFont typeface="Arial"/>
              <a:buChar char="•"/>
            </a:pPr>
            <a:r>
              <a:rPr b="1" i="0" lang="zh-CN" sz="272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Old Woman</a:t>
            </a:r>
            <a:endParaRPr/>
          </a:p>
          <a:p>
            <a:pPr indent="-342900" lvl="0" marL="342900" marR="0" rtl="0" algn="ctr">
              <a:lnSpc>
                <a:spcPct val="80000"/>
              </a:lnSpc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ts val="2720"/>
              <a:buFont typeface="Arial"/>
              <a:buChar char="•"/>
            </a:pPr>
            <a:r>
              <a:rPr b="1" i="0" lang="zh-CN" sz="272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Mechanical Hound</a:t>
            </a:r>
            <a:endParaRPr/>
          </a:p>
          <a:p>
            <a:pPr indent="-342900" lvl="0" marL="342900" marR="0" rtl="0" algn="ctr">
              <a:lnSpc>
                <a:spcPct val="80000"/>
              </a:lnSpc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ts val="2720"/>
              <a:buFont typeface="Arial"/>
              <a:buChar char="•"/>
            </a:pPr>
            <a:r>
              <a:rPr b="1" i="0" lang="zh-CN" sz="272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Stoneman and Black</a:t>
            </a:r>
            <a:endParaRPr/>
          </a:p>
          <a:p>
            <a:pPr indent="-342900" lvl="0" marL="342900" marR="0" rtl="0" algn="ctr">
              <a:lnSpc>
                <a:spcPct val="80000"/>
              </a:lnSpc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ts val="2720"/>
              <a:buFont typeface="Arial"/>
              <a:buChar char="•"/>
            </a:pPr>
            <a:r>
              <a:rPr b="1" i="0" lang="zh-CN" sz="272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Book People</a:t>
            </a:r>
            <a:endParaRPr b="1" i="0" sz="272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